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42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2933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2925286"/>
            <a:ext cx="9144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514600" y="236220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5400" y="3045460"/>
            <a:ext cx="4013200" cy="428625"/>
          </a:xfrm>
        </p:spPr>
        <p:txBody>
          <a:bodyPr tIns="0" anchor="t">
            <a:noAutofit/>
          </a:bodyPr>
          <a:lstStyle>
            <a:lvl1pPr marL="0" indent="0" algn="ctr">
              <a:buNone/>
              <a:defRPr sz="1600" b="0" i="0" cap="none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65400" y="2397760"/>
            <a:ext cx="4013200" cy="599440"/>
          </a:xfrm>
          <a:noFill/>
          <a:ln>
            <a:noFill/>
          </a:ln>
        </p:spPr>
        <p:txBody>
          <a:bodyPr bIns="0" anchor="b"/>
          <a:lstStyle>
            <a:lvl1pPr>
              <a:defRPr>
                <a:effectLst>
                  <a:glow rad="88900">
                    <a:schemeClr val="tx1">
                      <a:alpha val="6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771EF9FD-775C-422A-B783-EFAF30469D6D}" type="datetimeFigureOut">
              <a:rPr lang="en-CA" smtClean="0"/>
              <a:t>30/01/2014</a:t>
            </a:fld>
            <a:endParaRPr lang="en-CA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48542F-2195-485B-A98B-6AE737CC0AC8}" type="slidenum">
              <a:rPr lang="en-CA" smtClean="0"/>
              <a:t>‹#›</a:t>
            </a:fld>
            <a:endParaRPr lang="en-C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EF9FD-775C-422A-B783-EFAF30469D6D}" type="datetimeFigureOut">
              <a:rPr lang="en-CA" smtClean="0"/>
              <a:t>30/01/2014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8542F-2195-485B-A98B-6AE737CC0AC8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 rot="5400000">
            <a:off x="4267200" y="3429000"/>
            <a:ext cx="6858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 bwMode="hidden">
          <a:xfrm>
            <a:off x="0" y="1"/>
            <a:ext cx="7696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629400" cy="5029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EF9FD-775C-422A-B783-EFAF30469D6D}" type="datetimeFigureOut">
              <a:rPr lang="en-CA" smtClean="0"/>
              <a:t>30/01/2014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8542F-2195-485B-A98B-6AE737CC0AC8}" type="slidenum">
              <a:rPr lang="en-CA" smtClean="0"/>
              <a:t>‹#›</a:t>
            </a:fld>
            <a:endParaRPr lang="en-CA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914401"/>
            <a:ext cx="92698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0751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71EF9FD-775C-422A-B783-EFAF30469D6D}" type="datetimeFigureOut">
              <a:rPr lang="en-CA" smtClean="0"/>
              <a:t>30/01/2014</a:t>
            </a:fld>
            <a:endParaRPr lang="en-CA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248542F-2195-485B-A98B-6AE737CC0AC8}" type="slidenum">
              <a:rPr lang="en-CA" smtClean="0"/>
              <a:t>‹#›</a:t>
            </a:fld>
            <a:endParaRPr lang="en-CA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922776"/>
            <a:ext cx="9144000" cy="29352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921760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514600" y="336804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black">
          <a:xfrm>
            <a:off x="2529052" y="3367246"/>
            <a:ext cx="4085897" cy="706821"/>
          </a:xfrm>
          <a:prstGeom prst="rect">
            <a:avLst/>
          </a:prstGeom>
          <a:noFill/>
          <a:ln w="98425" cmpd="thinThick">
            <a:noFill/>
            <a:miter lim="800000"/>
          </a:ln>
        </p:spPr>
        <p:txBody>
          <a:bodyPr vert="horz" lIns="91440" tIns="45720" rIns="91440" bIns="0" rtlCol="0" anchor="b" anchorCtr="0">
            <a:normAutofit/>
          </a:bodyPr>
          <a:lstStyle>
            <a:lvl1pPr>
              <a:defRPr kumimoji="0" lang="en-US" sz="1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 bwMode="black">
          <a:xfrm>
            <a:off x="2518542" y="4084577"/>
            <a:ext cx="4106917" cy="397094"/>
          </a:xfrm>
        </p:spPr>
        <p:txBody>
          <a:bodyPr tIns="0" anchor="t" anchorCtr="0">
            <a:normAutofit/>
          </a:bodyPr>
          <a:lstStyle>
            <a:lvl1pPr marL="0" indent="0" algn="ctr">
              <a:buNone/>
              <a:def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EF9FD-775C-422A-B783-EFAF30469D6D}" type="datetimeFigureOut">
              <a:rPr lang="en-CA" smtClean="0"/>
              <a:t>30/01/2014</a:t>
            </a:fld>
            <a:endParaRPr lang="en-CA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48542F-2195-485B-A98B-6AE737CC0AC8}" type="slidenum">
              <a:rPr lang="en-CA" smtClean="0"/>
              <a:t>‹#›</a:t>
            </a:fld>
            <a:endParaRPr lang="en-CA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771EF9FD-775C-422A-B783-EFAF30469D6D}" type="datetimeFigureOut">
              <a:rPr lang="en-CA" smtClean="0"/>
              <a:t>30/01/2014</a:t>
            </a:fld>
            <a:endParaRPr lang="en-CA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8248542F-2195-485B-A98B-6AE737CC0AC8}" type="slidenum">
              <a:rPr lang="en-CA" smtClean="0"/>
              <a:t>‹#›</a:t>
            </a:fld>
            <a:endParaRPr lang="en-CA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819400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4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816352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kern="1200" cap="none" spc="200" baseline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6344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i="0" kern="1200" cap="none" spc="200" baseline="0" dirty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71EF9FD-775C-422A-B783-EFAF30469D6D}" type="datetimeFigureOut">
              <a:rPr lang="en-CA" smtClean="0"/>
              <a:t>30/01/2014</a:t>
            </a:fld>
            <a:endParaRPr lang="en-CA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248542F-2195-485B-A98B-6AE737CC0AC8}" type="slidenum">
              <a:rPr lang="en-CA" smtClean="0"/>
              <a:t>‹#›</a:t>
            </a:fld>
            <a:endParaRPr lang="en-CA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EF9FD-775C-422A-B783-EFAF30469D6D}" type="datetimeFigureOut">
              <a:rPr lang="en-CA" smtClean="0"/>
              <a:t>30/01/2014</a:t>
            </a:fld>
            <a:endParaRPr lang="en-CA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48542F-2195-485B-A98B-6AE737CC0AC8}" type="slidenum">
              <a:rPr lang="en-CA" smtClean="0"/>
              <a:t>‹#›</a:t>
            </a:fld>
            <a:endParaRPr lang="en-C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EF9FD-775C-422A-B783-EFAF30469D6D}" type="datetimeFigureOut">
              <a:rPr lang="en-CA" smtClean="0"/>
              <a:t>30/01/2014</a:t>
            </a:fld>
            <a:endParaRPr lang="en-CA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48542F-2195-485B-A98B-6AE737CC0AC8}" type="slidenum">
              <a:rPr lang="en-CA" smtClean="0"/>
              <a:t>‹#›</a:t>
            </a:fld>
            <a:endParaRPr lang="en-C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4"/>
          </p:nvPr>
        </p:nvSpPr>
        <p:spPr>
          <a:xfrm>
            <a:off x="1485900" y="1914525"/>
            <a:ext cx="6172200" cy="351091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7360" y="5513832"/>
            <a:ext cx="5669280" cy="548640"/>
          </a:xfrm>
        </p:spPr>
        <p:txBody>
          <a:bodyPr vert="horz" lIns="91440" tIns="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lang="en-US" sz="1400" b="0" i="0" kern="1200" cap="none" spc="0" baseline="0" smtClean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771EF9FD-775C-422A-B783-EFAF30469D6D}" type="datetimeFigureOut">
              <a:rPr lang="en-CA" smtClean="0"/>
              <a:t>30/01/2014</a:t>
            </a:fld>
            <a:endParaRPr lang="en-CA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8248542F-2195-485B-A98B-6AE737CC0AC8}" type="slidenum">
              <a:rPr lang="en-CA" smtClean="0"/>
              <a:t>‹#›</a:t>
            </a:fld>
            <a:endParaRPr lang="en-CA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52209" y="2026918"/>
            <a:ext cx="5439582" cy="3263750"/>
          </a:xfrm>
          <a:solidFill>
            <a:schemeClr val="tx1"/>
          </a:solidFill>
          <a:ln w="69850" cmpd="dbl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0" kern="1200" cap="none" spc="0" baseline="0" dirty="0">
                <a:solidFill>
                  <a:schemeClr val="bg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1737360" y="5516880"/>
            <a:ext cx="5669280" cy="548640"/>
          </a:xfrm>
        </p:spPr>
        <p:txBody>
          <a:bodyPr vert="horz" lIns="91440" tIns="0" rIns="9144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1400" b="0" i="0" kern="1200" cap="none" spc="30" baseline="0" smtClean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>
          <a:xfrm>
            <a:off x="2981325" y="273180"/>
            <a:ext cx="3181350" cy="292100"/>
          </a:xfrm>
        </p:spPr>
        <p:txBody>
          <a:bodyPr/>
          <a:lstStyle/>
          <a:p>
            <a:fld id="{771EF9FD-775C-422A-B783-EFAF30469D6D}" type="datetimeFigureOut">
              <a:rPr lang="en-CA" smtClean="0"/>
              <a:t>30/01/2014</a:t>
            </a:fld>
            <a:endParaRPr lang="en-CA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5"/>
          </p:nvPr>
        </p:nvSpPr>
        <p:spPr>
          <a:xfrm>
            <a:off x="4038600" y="6172200"/>
            <a:ext cx="1066800" cy="304800"/>
          </a:xfrm>
        </p:spPr>
        <p:txBody>
          <a:bodyPr/>
          <a:lstStyle/>
          <a:p>
            <a:fld id="{8248542F-2195-485B-A98B-6AE737CC0AC8}" type="slidenum">
              <a:rPr lang="en-CA" smtClean="0"/>
              <a:t>‹#›</a:t>
            </a:fld>
            <a:endParaRPr lang="en-CA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>
          <a:xfrm>
            <a:off x="1447800" y="6486525"/>
            <a:ext cx="6248400" cy="292100"/>
          </a:xfrm>
        </p:spPr>
        <p:txBody>
          <a:bodyPr/>
          <a:lstStyle/>
          <a:p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hidden">
          <a:xfrm>
            <a:off x="0" y="1335973"/>
            <a:ext cx="9144000" cy="55220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19301"/>
            <a:ext cx="8229600" cy="41173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81325" y="273180"/>
            <a:ext cx="318135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 b="0" cap="all" spc="300" baseline="0">
                <a:solidFill>
                  <a:schemeClr val="tx1"/>
                </a:solidFill>
              </a:defRPr>
            </a:lvl1pPr>
          </a:lstStyle>
          <a:p>
            <a:fld id="{771EF9FD-775C-422A-B783-EFAF30469D6D}" type="datetimeFigureOut">
              <a:rPr lang="en-CA" smtClean="0"/>
              <a:t>30/01/2014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7800" y="6486525"/>
            <a:ext cx="62484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100" b="0" cap="all" spc="300" baseline="0">
                <a:solidFill>
                  <a:schemeClr val="tx1"/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8600" y="6172200"/>
            <a:ext cx="1066800" cy="3048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>
            <a:normAutofit/>
          </a:bodyPr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fld id="{8248542F-2195-485B-A98B-6AE737CC0AC8}" type="slidenum">
              <a:rPr lang="en-CA" smtClean="0"/>
              <a:t>‹#›</a:t>
            </a:fld>
            <a:endParaRPr lang="en-CA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331436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ts val="400"/>
        </a:spcBef>
        <a:buNone/>
        <a:defRPr sz="1800" b="1" kern="1200" cap="all" spc="0" baseline="0">
          <a:solidFill>
            <a:schemeClr val="bg1">
              <a:lumMod val="75000"/>
              <a:lumOff val="25000"/>
            </a:schemeClr>
          </a:solidFill>
          <a:effectLst/>
          <a:latin typeface="+mj-lt"/>
          <a:ea typeface="+mj-ea"/>
          <a:cs typeface="Tunga" pitchFamily="2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FontTx/>
        <a:buNone/>
        <a:defRPr sz="20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 baseline="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4741545"/>
            <a:ext cx="9144000" cy="2116455"/>
          </a:xfrm>
          <a:prstGeom prst="rect">
            <a:avLst/>
          </a:prstGeom>
          <a:solidFill>
            <a:schemeClr val="tx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Picture 3" descr="http://2.bp.blogspot.com/-GmTI-K9i94E/UlhXkAWU4cI/AAAAAAAAB3k/wp0dN1oM9ww/s1600/marshmallow-building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1575" y="-9108"/>
            <a:ext cx="10054135" cy="6858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" name="Straight Arrow Connector 6"/>
          <p:cNvCxnSpPr/>
          <p:nvPr/>
        </p:nvCxnSpPr>
        <p:spPr>
          <a:xfrm flipV="1">
            <a:off x="539552" y="332656"/>
            <a:ext cx="72008" cy="5976664"/>
          </a:xfrm>
          <a:prstGeom prst="straightConnector1">
            <a:avLst/>
          </a:prstGeom>
          <a:ln w="76200"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000" y="3068960"/>
            <a:ext cx="1152128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CA" sz="3200" dirty="0" smtClean="0">
                <a:solidFill>
                  <a:srgbClr val="FF0000"/>
                </a:solidFill>
              </a:rPr>
              <a:t>62 </a:t>
            </a:r>
            <a:r>
              <a:rPr lang="en-CA" sz="3200" dirty="0">
                <a:solidFill>
                  <a:srgbClr val="FF0000"/>
                </a:solidFill>
              </a:rPr>
              <a:t>cm</a:t>
            </a:r>
          </a:p>
        </p:txBody>
      </p:sp>
    </p:spTree>
    <p:extLst>
      <p:ext uri="{BB962C8B-B14F-4D97-AF65-F5344CB8AC3E}">
        <p14:creationId xmlns:p14="http://schemas.microsoft.com/office/powerpoint/2010/main" val="4126778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CA" sz="2200" dirty="0" smtClean="0"/>
              <a:t>Rules and regulations</a:t>
            </a:r>
            <a:endParaRPr lang="en-CA" sz="2200" dirty="0"/>
          </a:p>
        </p:txBody>
      </p:sp>
      <p:sp>
        <p:nvSpPr>
          <p:cNvPr id="4" name="Content Placeholder 3"/>
          <p:cNvSpPr txBox="1">
            <a:spLocks noGrp="1"/>
          </p:cNvSpPr>
          <p:nvPr>
            <p:ph sz="quarter" idx="13"/>
          </p:nvPr>
        </p:nvSpPr>
        <p:spPr>
          <a:xfrm>
            <a:off x="457200" y="2020824"/>
            <a:ext cx="82296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l">
              <a:buFont typeface="Wingdings" pitchFamily="2" charset="2"/>
              <a:buChar char="v"/>
            </a:pPr>
            <a:r>
              <a:rPr lang="en-CA" sz="2800" dirty="0" smtClean="0">
                <a:latin typeface="+mj-lt"/>
              </a:rPr>
              <a:t>Only spaghetti and marshmallows may be used to build your tower</a:t>
            </a:r>
          </a:p>
          <a:p>
            <a:pPr marL="457200" indent="-457200" algn="l">
              <a:buFont typeface="Wingdings" pitchFamily="2" charset="2"/>
              <a:buChar char="v"/>
            </a:pPr>
            <a:endParaRPr lang="en-CA" sz="1000" dirty="0" smtClean="0">
              <a:latin typeface="+mj-lt"/>
            </a:endParaRPr>
          </a:p>
          <a:p>
            <a:pPr marL="457200" indent="-457200" algn="l">
              <a:buFont typeface="Wingdings" pitchFamily="2" charset="2"/>
              <a:buChar char="v"/>
            </a:pPr>
            <a:r>
              <a:rPr lang="en-CA" sz="2800" dirty="0" smtClean="0">
                <a:latin typeface="+mj-lt"/>
              </a:rPr>
              <a:t>ALL materials must be obtained from solving </a:t>
            </a:r>
            <a:r>
              <a:rPr lang="en-CA" sz="2800" dirty="0" smtClean="0">
                <a:latin typeface="+mj-lt"/>
              </a:rPr>
              <a:t>trigonometric problems </a:t>
            </a:r>
            <a:r>
              <a:rPr lang="en-CA" sz="2800" dirty="0" smtClean="0">
                <a:latin typeface="+mj-lt"/>
              </a:rPr>
              <a:t>– no bartering allowed!</a:t>
            </a:r>
          </a:p>
          <a:p>
            <a:pPr marL="342900" indent="-342900">
              <a:buFontTx/>
              <a:buChar char="-"/>
            </a:pPr>
            <a:endParaRPr lang="en-CA" sz="1000" dirty="0" smtClean="0">
              <a:latin typeface="+mj-lt"/>
            </a:endParaRPr>
          </a:p>
          <a:p>
            <a:pPr marL="457200" indent="-457200" algn="l">
              <a:buFont typeface="Wingdings" pitchFamily="2" charset="2"/>
              <a:buChar char="v"/>
            </a:pPr>
            <a:r>
              <a:rPr lang="en-CA" sz="2800" dirty="0" smtClean="0">
                <a:latin typeface="+mj-lt"/>
              </a:rPr>
              <a:t>Tower height measurements will commence in exactly </a:t>
            </a:r>
            <a:r>
              <a:rPr lang="en-CA" sz="2800" dirty="0" smtClean="0">
                <a:latin typeface="+mj-lt"/>
              </a:rPr>
              <a:t>45 </a:t>
            </a:r>
            <a:r>
              <a:rPr lang="en-CA" sz="2800" dirty="0" err="1" smtClean="0">
                <a:latin typeface="+mj-lt"/>
              </a:rPr>
              <a:t>hr</a:t>
            </a:r>
            <a:r>
              <a:rPr lang="en-CA" sz="2800" dirty="0" smtClean="0">
                <a:latin typeface="+mj-lt"/>
              </a:rPr>
              <a:t> – no earlier, no later!</a:t>
            </a:r>
          </a:p>
          <a:p>
            <a:pPr marL="457200" indent="-457200" algn="l">
              <a:buFont typeface="Wingdings" pitchFamily="2" charset="2"/>
              <a:buChar char="v"/>
            </a:pPr>
            <a:endParaRPr lang="en-CA" sz="1000" dirty="0" smtClean="0">
              <a:latin typeface="+mj-lt"/>
            </a:endParaRPr>
          </a:p>
          <a:p>
            <a:pPr marL="457200" indent="-457200" algn="l">
              <a:buFont typeface="Wingdings" pitchFamily="2" charset="2"/>
              <a:buChar char="v"/>
            </a:pPr>
            <a:r>
              <a:rPr lang="en-CA" sz="2800" dirty="0" smtClean="0">
                <a:latin typeface="+mj-lt"/>
              </a:rPr>
              <a:t>Have fun </a:t>
            </a:r>
            <a:r>
              <a:rPr lang="en-CA" sz="2800" dirty="0" smtClean="0">
                <a:latin typeface="+mj-lt"/>
                <a:sym typeface="Wingdings" pitchFamily="2" charset="2"/>
              </a:rPr>
              <a:t></a:t>
            </a:r>
            <a:endParaRPr lang="en-CA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43813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90872" y="1876808"/>
            <a:ext cx="8229600" cy="4000464"/>
          </a:xfrm>
        </p:spPr>
        <p:txBody>
          <a:bodyPr>
            <a:normAutofit fontScale="92500" lnSpcReduction="10000"/>
          </a:bodyPr>
          <a:lstStyle/>
          <a:p>
            <a:pPr marL="457200" indent="-457200" algn="l">
              <a:buAutoNum type="arabicPeriod"/>
            </a:pPr>
            <a:r>
              <a:rPr lang="en-CA" sz="2800" dirty="0" smtClean="0">
                <a:solidFill>
                  <a:srgbClr val="FF0000"/>
                </a:solidFill>
              </a:rPr>
              <a:t>Adele</a:t>
            </a:r>
            <a:r>
              <a:rPr lang="en-CA" sz="2800" dirty="0" smtClean="0"/>
              <a:t> 		</a:t>
            </a:r>
            <a:r>
              <a:rPr lang="en-CA" sz="2800" dirty="0" smtClean="0">
                <a:solidFill>
                  <a:srgbClr val="FFC000"/>
                </a:solidFill>
              </a:rPr>
              <a:t>Alisa</a:t>
            </a:r>
            <a:r>
              <a:rPr lang="en-CA" sz="2800" dirty="0" smtClean="0"/>
              <a:t> 			</a:t>
            </a:r>
            <a:r>
              <a:rPr lang="en-CA" sz="2800" dirty="0" smtClean="0">
                <a:solidFill>
                  <a:srgbClr val="00B0F0"/>
                </a:solidFill>
              </a:rPr>
              <a:t>Andrew</a:t>
            </a:r>
            <a:endParaRPr lang="en-CA" sz="2800" dirty="0" smtClean="0">
              <a:solidFill>
                <a:srgbClr val="00B0F0"/>
              </a:solidFill>
            </a:endParaRPr>
          </a:p>
          <a:p>
            <a:pPr marL="457200" indent="-457200" algn="l">
              <a:buAutoNum type="arabicPeriod"/>
            </a:pPr>
            <a:r>
              <a:rPr lang="en-CA" sz="2800" dirty="0" smtClean="0">
                <a:solidFill>
                  <a:srgbClr val="FF0000"/>
                </a:solidFill>
              </a:rPr>
              <a:t>Kelly</a:t>
            </a:r>
            <a:r>
              <a:rPr lang="en-CA" sz="2800" dirty="0" smtClean="0"/>
              <a:t> 		</a:t>
            </a:r>
            <a:r>
              <a:rPr lang="en-CA" sz="2800" dirty="0" smtClean="0">
                <a:solidFill>
                  <a:srgbClr val="FFC000"/>
                </a:solidFill>
              </a:rPr>
              <a:t>KV 	</a:t>
            </a:r>
            <a:r>
              <a:rPr lang="en-CA" sz="2800" dirty="0" smtClean="0"/>
              <a:t>		</a:t>
            </a:r>
            <a:r>
              <a:rPr lang="en-CA" sz="2800" dirty="0" smtClean="0">
                <a:solidFill>
                  <a:srgbClr val="00B0F0"/>
                </a:solidFill>
              </a:rPr>
              <a:t>Lauren</a:t>
            </a:r>
            <a:endParaRPr lang="en-CA" sz="2800" dirty="0" smtClean="0">
              <a:solidFill>
                <a:srgbClr val="00B0F0"/>
              </a:solidFill>
            </a:endParaRPr>
          </a:p>
          <a:p>
            <a:pPr marL="457200" indent="-457200" algn="l">
              <a:buAutoNum type="arabicPeriod"/>
            </a:pPr>
            <a:r>
              <a:rPr lang="en-CA" sz="2800" dirty="0" smtClean="0">
                <a:solidFill>
                  <a:srgbClr val="FF0000"/>
                </a:solidFill>
              </a:rPr>
              <a:t>Sean</a:t>
            </a:r>
            <a:r>
              <a:rPr lang="en-CA" sz="2800" dirty="0" smtClean="0"/>
              <a:t> 		</a:t>
            </a:r>
            <a:r>
              <a:rPr lang="en-CA" sz="2800" dirty="0" err="1" smtClean="0">
                <a:solidFill>
                  <a:srgbClr val="FFC000"/>
                </a:solidFill>
              </a:rPr>
              <a:t>Shima</a:t>
            </a:r>
            <a:r>
              <a:rPr lang="en-CA" sz="2800" dirty="0" smtClean="0">
                <a:solidFill>
                  <a:srgbClr val="FFC000"/>
                </a:solidFill>
              </a:rPr>
              <a:t> </a:t>
            </a:r>
            <a:r>
              <a:rPr lang="en-CA" sz="2800" dirty="0" smtClean="0"/>
              <a:t>			</a:t>
            </a:r>
            <a:r>
              <a:rPr lang="en-CA" sz="2800" dirty="0" smtClean="0">
                <a:solidFill>
                  <a:srgbClr val="00B0F0"/>
                </a:solidFill>
              </a:rPr>
              <a:t>Stefan</a:t>
            </a:r>
          </a:p>
          <a:p>
            <a:pPr marL="457200" indent="-457200" algn="l">
              <a:buAutoNum type="arabicPeriod"/>
            </a:pPr>
            <a:r>
              <a:rPr lang="en-CA" sz="2800" dirty="0" smtClean="0">
                <a:solidFill>
                  <a:srgbClr val="FF0000"/>
                </a:solidFill>
              </a:rPr>
              <a:t>Diana</a:t>
            </a:r>
            <a:r>
              <a:rPr lang="en-CA" sz="2800" dirty="0" smtClean="0"/>
              <a:t> 		</a:t>
            </a:r>
            <a:r>
              <a:rPr lang="en-CA" sz="2800" dirty="0" smtClean="0">
                <a:solidFill>
                  <a:srgbClr val="FFC000"/>
                </a:solidFill>
              </a:rPr>
              <a:t>Denise </a:t>
            </a:r>
            <a:r>
              <a:rPr lang="en-CA" sz="2800" dirty="0" smtClean="0"/>
              <a:t>		</a:t>
            </a:r>
            <a:r>
              <a:rPr lang="en-CA" sz="2800" dirty="0" smtClean="0">
                <a:solidFill>
                  <a:srgbClr val="00B0F0"/>
                </a:solidFill>
              </a:rPr>
              <a:t>Inga</a:t>
            </a:r>
            <a:endParaRPr lang="en-CA" sz="2800" dirty="0" smtClean="0">
              <a:solidFill>
                <a:srgbClr val="00B0F0"/>
              </a:solidFill>
            </a:endParaRPr>
          </a:p>
          <a:p>
            <a:pPr marL="457200" indent="-457200" algn="l">
              <a:buAutoNum type="arabicPeriod"/>
            </a:pPr>
            <a:r>
              <a:rPr lang="en-CA" sz="2800" dirty="0">
                <a:solidFill>
                  <a:srgbClr val="FF0000"/>
                </a:solidFill>
              </a:rPr>
              <a:t>Joe Anne </a:t>
            </a:r>
            <a:r>
              <a:rPr lang="en-CA" sz="2800" dirty="0" smtClean="0">
                <a:solidFill>
                  <a:srgbClr val="FF0000"/>
                </a:solidFill>
              </a:rPr>
              <a:t>	</a:t>
            </a:r>
            <a:r>
              <a:rPr lang="en-CA" sz="2800" dirty="0" smtClean="0"/>
              <a:t>	</a:t>
            </a:r>
            <a:r>
              <a:rPr lang="en-CA" sz="2800" dirty="0" smtClean="0">
                <a:solidFill>
                  <a:srgbClr val="FFC000"/>
                </a:solidFill>
              </a:rPr>
              <a:t>Jason</a:t>
            </a:r>
            <a:r>
              <a:rPr lang="en-CA" sz="2800" dirty="0" smtClean="0"/>
              <a:t>			</a:t>
            </a:r>
            <a:r>
              <a:rPr lang="en-CA" sz="2800" dirty="0" smtClean="0">
                <a:solidFill>
                  <a:srgbClr val="00B0F0"/>
                </a:solidFill>
              </a:rPr>
              <a:t>Jacob</a:t>
            </a:r>
          </a:p>
          <a:p>
            <a:pPr marL="457200" indent="-457200" algn="l">
              <a:buAutoNum type="arabicPeriod"/>
            </a:pPr>
            <a:r>
              <a:rPr lang="en-CA" sz="2800" dirty="0" smtClean="0">
                <a:solidFill>
                  <a:srgbClr val="FF0000"/>
                </a:solidFill>
              </a:rPr>
              <a:t>Stephanie </a:t>
            </a:r>
            <a:r>
              <a:rPr lang="en-CA" sz="2800" dirty="0" smtClean="0"/>
              <a:t>	</a:t>
            </a:r>
            <a:r>
              <a:rPr lang="en-CA" sz="2800" dirty="0" smtClean="0">
                <a:solidFill>
                  <a:srgbClr val="FFC000"/>
                </a:solidFill>
              </a:rPr>
              <a:t>Taylor 	</a:t>
            </a:r>
            <a:r>
              <a:rPr lang="en-CA" sz="2800" dirty="0" smtClean="0"/>
              <a:t>	</a:t>
            </a:r>
            <a:r>
              <a:rPr lang="en-CA" sz="2800" dirty="0" smtClean="0">
                <a:solidFill>
                  <a:srgbClr val="00B0F0"/>
                </a:solidFill>
              </a:rPr>
              <a:t>Sylvia</a:t>
            </a:r>
          </a:p>
          <a:p>
            <a:pPr marL="457200" indent="-457200" algn="l">
              <a:buAutoNum type="arabicPeriod"/>
            </a:pPr>
            <a:r>
              <a:rPr lang="en-CA" sz="2800" dirty="0" smtClean="0">
                <a:solidFill>
                  <a:srgbClr val="FF0000"/>
                </a:solidFill>
              </a:rPr>
              <a:t>Lukasz</a:t>
            </a:r>
            <a:r>
              <a:rPr lang="en-CA" sz="2800" dirty="0" smtClean="0"/>
              <a:t>		</a:t>
            </a:r>
            <a:r>
              <a:rPr lang="en-CA" sz="2800" dirty="0" smtClean="0">
                <a:solidFill>
                  <a:srgbClr val="FFC000"/>
                </a:solidFill>
              </a:rPr>
              <a:t>Peter		</a:t>
            </a:r>
            <a:r>
              <a:rPr lang="en-CA" sz="2800" dirty="0" smtClean="0"/>
              <a:t>	</a:t>
            </a:r>
            <a:r>
              <a:rPr lang="en-CA" sz="2800" dirty="0" err="1" smtClean="0">
                <a:solidFill>
                  <a:srgbClr val="00B0F0"/>
                </a:solidFill>
              </a:rPr>
              <a:t>Nabgha</a:t>
            </a:r>
            <a:endParaRPr lang="en-CA" sz="2800" dirty="0" smtClean="0">
              <a:solidFill>
                <a:srgbClr val="00B0F0"/>
              </a:solidFill>
            </a:endParaRPr>
          </a:p>
          <a:p>
            <a:pPr marL="457200" indent="-457200" algn="l">
              <a:buAutoNum type="arabicPeriod"/>
            </a:pPr>
            <a:r>
              <a:rPr lang="en-CA" sz="2800" dirty="0" smtClean="0">
                <a:solidFill>
                  <a:srgbClr val="FF0000"/>
                </a:solidFill>
              </a:rPr>
              <a:t>Katie	</a:t>
            </a:r>
            <a:r>
              <a:rPr lang="en-CA" sz="2800" dirty="0" smtClean="0"/>
              <a:t>	</a:t>
            </a:r>
            <a:r>
              <a:rPr lang="en-CA" sz="2800" dirty="0" smtClean="0">
                <a:solidFill>
                  <a:srgbClr val="FFC000"/>
                </a:solidFill>
              </a:rPr>
              <a:t>Keith</a:t>
            </a:r>
            <a:r>
              <a:rPr lang="en-CA" sz="2800" dirty="0" smtClean="0"/>
              <a:t> 			</a:t>
            </a:r>
            <a:r>
              <a:rPr lang="en-CA" sz="2800" dirty="0" smtClean="0">
                <a:solidFill>
                  <a:srgbClr val="00B0F0"/>
                </a:solidFill>
              </a:rPr>
              <a:t>Justin</a:t>
            </a:r>
          </a:p>
          <a:p>
            <a:pPr marL="457200" indent="-457200" algn="l">
              <a:buAutoNum type="arabicPeriod"/>
            </a:pPr>
            <a:r>
              <a:rPr lang="en-CA" sz="2800" dirty="0" smtClean="0">
                <a:solidFill>
                  <a:srgbClr val="FF0000"/>
                </a:solidFill>
              </a:rPr>
              <a:t>Ted	</a:t>
            </a:r>
            <a:r>
              <a:rPr lang="en-CA" sz="2800" dirty="0" smtClean="0"/>
              <a:t>	</a:t>
            </a:r>
            <a:r>
              <a:rPr lang="en-CA" sz="2800" dirty="0" smtClean="0">
                <a:solidFill>
                  <a:srgbClr val="FFC000"/>
                </a:solidFill>
              </a:rPr>
              <a:t>Tiffany</a:t>
            </a:r>
            <a:r>
              <a:rPr lang="en-CA" sz="2800" dirty="0" smtClean="0"/>
              <a:t>		</a:t>
            </a:r>
            <a:r>
              <a:rPr lang="en-CA" sz="2800" dirty="0" smtClean="0">
                <a:solidFill>
                  <a:srgbClr val="00B0F0"/>
                </a:solidFill>
              </a:rPr>
              <a:t>Warren</a:t>
            </a:r>
            <a:endParaRPr lang="en-CA" sz="2800" dirty="0">
              <a:solidFill>
                <a:srgbClr val="00B0F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z="3600" dirty="0" smtClean="0"/>
              <a:t>Teams</a:t>
            </a:r>
            <a:endParaRPr lang="en-CA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6021288"/>
            <a:ext cx="9001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000" dirty="0" smtClean="0"/>
              <a:t>ROLES: </a:t>
            </a:r>
            <a:r>
              <a:rPr lang="en-CA" sz="3000" dirty="0" smtClean="0">
                <a:solidFill>
                  <a:srgbClr val="FF0000"/>
                </a:solidFill>
              </a:rPr>
              <a:t>Writer</a:t>
            </a:r>
            <a:r>
              <a:rPr lang="en-CA" sz="3000" dirty="0" smtClean="0"/>
              <a:t>,  </a:t>
            </a:r>
            <a:r>
              <a:rPr lang="en-CA" sz="3000" dirty="0" err="1" smtClean="0">
                <a:solidFill>
                  <a:srgbClr val="FFC000"/>
                </a:solidFill>
              </a:rPr>
              <a:t>Relayer</a:t>
            </a:r>
            <a:r>
              <a:rPr lang="en-CA" sz="3000" dirty="0" smtClean="0">
                <a:solidFill>
                  <a:srgbClr val="FFC000"/>
                </a:solidFill>
              </a:rPr>
              <a:t> (&amp; coach)</a:t>
            </a:r>
            <a:r>
              <a:rPr lang="en-CA" sz="3000" dirty="0" smtClean="0"/>
              <a:t>, </a:t>
            </a:r>
            <a:r>
              <a:rPr lang="en-CA" sz="3000" dirty="0" smtClean="0">
                <a:solidFill>
                  <a:srgbClr val="00B0F0"/>
                </a:solidFill>
              </a:rPr>
              <a:t>Builder (&amp; coach)</a:t>
            </a:r>
            <a:endParaRPr lang="en-CA" sz="30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504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ckTie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BlackTi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20000"/>
              </a:schemeClr>
            </a:gs>
            <a:gs pos="30000">
              <a:schemeClr val="phClr">
                <a:tint val="61000"/>
                <a:satMod val="220000"/>
              </a:schemeClr>
            </a:gs>
            <a:gs pos="45000">
              <a:schemeClr val="phClr">
                <a:tint val="66000"/>
                <a:satMod val="240000"/>
              </a:schemeClr>
            </a:gs>
            <a:gs pos="55000">
              <a:schemeClr val="phClr">
                <a:tint val="66000"/>
                <a:satMod val="220000"/>
              </a:schemeClr>
            </a:gs>
            <a:gs pos="73000">
              <a:schemeClr val="phClr">
                <a:tint val="61000"/>
                <a:satMod val="220000"/>
              </a:schemeClr>
            </a:gs>
            <a:gs pos="100000">
              <a:schemeClr val="phClr">
                <a:tint val="45000"/>
                <a:satMod val="22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  <a:satMod val="110000"/>
              </a:schemeClr>
            </a:gs>
            <a:gs pos="30000">
              <a:schemeClr val="phClr">
                <a:shade val="90000"/>
                <a:satMod val="120000"/>
              </a:schemeClr>
            </a:gs>
            <a:gs pos="45000">
              <a:schemeClr val="phClr">
                <a:shade val="100000"/>
                <a:satMod val="128000"/>
              </a:schemeClr>
            </a:gs>
            <a:gs pos="55000">
              <a:schemeClr val="phClr">
                <a:shade val="100000"/>
                <a:satMod val="128000"/>
              </a:schemeClr>
            </a:gs>
            <a:gs pos="73000">
              <a:schemeClr val="phClr">
                <a:shade val="90000"/>
                <a:satMod val="120000"/>
              </a:schemeClr>
            </a:gs>
            <a:gs pos="100000">
              <a:schemeClr val="phClr">
                <a:shade val="63000"/>
                <a:satMod val="11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7150" dist="38100" dir="5400000" algn="br" rotWithShape="0">
              <a:srgbClr val="000000">
                <a:alpha val="5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1800000"/>
            </a:lightRig>
          </a:scene3d>
          <a:sp3d>
            <a:bevelT w="44450" h="3175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 Tie</Template>
  <TotalTime>5000</TotalTime>
  <Words>63</Words>
  <Application>Microsoft Office PowerPoint</Application>
  <PresentationFormat>On-screen Show (4:3)</PresentationFormat>
  <Paragraphs>20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BlackTie</vt:lpstr>
      <vt:lpstr>PowerPoint Presentation</vt:lpstr>
      <vt:lpstr>Rules and regulations</vt:lpstr>
      <vt:lpstr>Teams</vt:lpstr>
    </vt:vector>
  </TitlesOfParts>
  <Company>UOIT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EndUser</dc:creator>
  <cp:lastModifiedBy>EndUser</cp:lastModifiedBy>
  <cp:revision>9</cp:revision>
  <dcterms:created xsi:type="dcterms:W3CDTF">2013-12-09T02:09:53Z</dcterms:created>
  <dcterms:modified xsi:type="dcterms:W3CDTF">2014-01-30T14:40:38Z</dcterms:modified>
</cp:coreProperties>
</file>